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7" r:id="rId4"/>
    <p:sldId id="267" r:id="rId5"/>
    <p:sldId id="270" r:id="rId6"/>
    <p:sldId id="261" r:id="rId7"/>
    <p:sldId id="269" r:id="rId8"/>
    <p:sldId id="260" r:id="rId9"/>
    <p:sldId id="262" r:id="rId10"/>
    <p:sldId id="264" r:id="rId11"/>
    <p:sldId id="266" r:id="rId12"/>
    <p:sldId id="265" r:id="rId13"/>
    <p:sldId id="263" r:id="rId14"/>
    <p:sldId id="273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выражение: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i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3500462" cy="392909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49 =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00430" y="2143116"/>
            <a:ext cx="40430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1428736"/>
            <a:ext cx="37930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2857496"/>
            <a:ext cx="37930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7)(6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+ 7)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0430" y="4357694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802" y="3571876"/>
            <a:ext cx="37930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(8 – 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3471858" cy="428628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 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1500174"/>
            <a:ext cx="43252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(8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)(8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2285992"/>
            <a:ext cx="43252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3143248"/>
            <a:ext cx="54537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(0,1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)(0,1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4000504"/>
            <a:ext cx="37289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)(3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4786322"/>
            <a:ext cx="43572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1)(2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Представьте многочлен в виде квадрата двучлена: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4572032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24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 =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496" y="1571612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4876" y="2357430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0" y="3143248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+ 1)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4000504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– 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614602" cy="2471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25 =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1571612"/>
            <a:ext cx="31967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2357430"/>
            <a:ext cx="30396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3143248"/>
            <a:ext cx="32287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5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+ 5)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757478" cy="26146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–1=  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100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1571612"/>
            <a:ext cx="3478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1)(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2357430"/>
            <a:ext cx="32287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(4 –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3214686"/>
            <a:ext cx="37930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(10 –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)(10 + </a:t>
            </a:r>
            <a:r>
              <a:rPr lang="en-US" sz="4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971792" cy="27574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400 =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0,09 = </a:t>
            </a:r>
            <a:endParaRPr lang="en-US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1,44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1571612"/>
            <a:ext cx="39869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20)(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+ 20)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2357430"/>
            <a:ext cx="40639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0,3)(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+ 0,3)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364" y="3143248"/>
            <a:ext cx="40959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(1,2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32885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42910" y="3071810"/>
          <a:ext cx="428628" cy="1107289"/>
        </p:xfrm>
        <a:graphic>
          <a:graphicData uri="http://schemas.openxmlformats.org/presentationml/2006/ole">
            <p:oleObj spid="_x0000_s27650" name="Формула" r:id="rId3" imgW="15228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371600" y="1500188"/>
          <a:ext cx="1044575" cy="1060450"/>
        </p:xfrm>
        <a:graphic>
          <a:graphicData uri="http://schemas.openxmlformats.org/presentationml/2006/ole">
            <p:oleObj spid="_x0000_s27651" name="Формула" r:id="rId4" imgW="330120" imgH="393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42910" y="4714884"/>
          <a:ext cx="533796" cy="1071570"/>
        </p:xfrm>
        <a:graphic>
          <a:graphicData uri="http://schemas.openxmlformats.org/presentationml/2006/ole">
            <p:oleObj spid="_x0000_s27652" name="Формула" r:id="rId5" imgW="228600" imgH="393480" progId="Equation.3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439988" y="1428750"/>
          <a:ext cx="3013075" cy="1163638"/>
        </p:xfrm>
        <a:graphic>
          <a:graphicData uri="http://schemas.openxmlformats.org/presentationml/2006/ole">
            <p:oleObj spid="_x0000_s27654" name="Формула" r:id="rId6" imgW="952200" imgH="43164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2622550" y="3000375"/>
          <a:ext cx="3054350" cy="1163638"/>
        </p:xfrm>
        <a:graphic>
          <a:graphicData uri="http://schemas.openxmlformats.org/presentationml/2006/ole">
            <p:oleObj spid="_x0000_s27656" name="Формула" r:id="rId7" imgW="965160" imgH="431640" progId="Equation.3">
              <p:embed/>
            </p:oleObj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2500298" y="4643446"/>
          <a:ext cx="3175000" cy="1163637"/>
        </p:xfrm>
        <a:graphic>
          <a:graphicData uri="http://schemas.openxmlformats.org/presentationml/2006/ole">
            <p:oleObj spid="_x0000_s27658" name="Формула" r:id="rId8" imgW="10029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 в  виде квадрата: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185974" cy="44720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1500174"/>
            <a:ext cx="13115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2285992"/>
            <a:ext cx="15937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3143248"/>
            <a:ext cx="11849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4000504"/>
            <a:ext cx="146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4714884"/>
            <a:ext cx="17491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4143404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 + 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9=</a:t>
            </a:r>
            <a:endParaRPr lang="en-US" sz="44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– 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en-US" sz="44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 – q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1=</a:t>
            </a:r>
            <a:endParaRPr lang="en-US" sz="4400" baseline="300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(4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 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)(4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)= </a:t>
            </a:r>
            <a:endParaRPr lang="ru-RU" sz="44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785794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4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68" y="1500174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+ 3)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2357430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860" y="3143248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0496" y="4000504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+ 1)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1934" y="4786322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16 –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5429288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=              </a:t>
            </a:r>
            <a:endParaRPr lang="en-US" sz="4400" i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– 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)=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785794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+ 9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1571612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 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2357430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3214686"/>
            <a:ext cx="4429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100 – 20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0562" y="3929066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4714884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500066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 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 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)(10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(40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64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 + 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2)(6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2) =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714356"/>
            <a:ext cx="3643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+ 81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143240" y="1571612"/>
            <a:ext cx="3643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(1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143504" y="2357430"/>
            <a:ext cx="3643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49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500298" y="3143248"/>
            <a:ext cx="4500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1600 + 80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3786182" y="3929066"/>
            <a:ext cx="3643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(8 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4214810" y="4786322"/>
            <a:ext cx="3643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sz="4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Замените *одночленом так, чтобы получилось тождество: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)(2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)=4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)=16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9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)(5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)=25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0,16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=(10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* )( * +10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 *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 * )=121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225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* )( * +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4857784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12)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36 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 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x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+   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571736" y="4143380"/>
          <a:ext cx="465140" cy="848196"/>
        </p:xfrm>
        <a:graphic>
          <a:graphicData uri="http://schemas.openxmlformats.org/presentationml/2006/ole">
            <p:oleObj spid="_x0000_s5121" name="Формула" r:id="rId3" imgW="21564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43174" y="1000108"/>
            <a:ext cx="3500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144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3357562"/>
            <a:ext cx="4214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225 – 30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 + 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43306" y="1785926"/>
            <a:ext cx="19752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4214818"/>
            <a:ext cx="2440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     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929190" y="4000504"/>
          <a:ext cx="1119964" cy="1285884"/>
        </p:xfrm>
        <a:graphic>
          <a:graphicData uri="http://schemas.openxmlformats.org/presentationml/2006/ole">
            <p:oleObj spid="_x0000_s5122" name="Формула" r:id="rId4" imgW="342720" imgH="39348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00628" y="2571744"/>
            <a:ext cx="3000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25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5143512"/>
            <a:ext cx="3214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49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28926" y="5143512"/>
            <a:ext cx="442915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7)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Представьте в виде многочлена: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6286544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1)(3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+ 1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 =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0,16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25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(1,2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7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)(1,2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+ 7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)=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62" y="1571612"/>
            <a:ext cx="2571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1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2357430"/>
            <a:ext cx="41681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643306" y="3143248"/>
            <a:ext cx="578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(0,4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)(0,4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6000760" y="4000504"/>
            <a:ext cx="3286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1,44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49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3257544" cy="3400436"/>
          </a:xfrm>
        </p:spPr>
        <p:txBody>
          <a:bodyPr/>
          <a:lstStyle/>
          <a:p>
            <a:pPr marL="514350" indent="-514350">
              <a:buNone/>
            </a:pP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 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5720" y="3214686"/>
          <a:ext cx="3123624" cy="1285883"/>
        </p:xfrm>
        <a:graphic>
          <a:graphicData uri="http://schemas.openxmlformats.org/presentationml/2006/ole">
            <p:oleObj spid="_x0000_s1026" name="Формула" r:id="rId3" imgW="134604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00298" y="1571612"/>
            <a:ext cx="371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3)(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+ 3)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2285992"/>
            <a:ext cx="5072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)(3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571868" y="3214686"/>
          <a:ext cx="4576235" cy="1285884"/>
        </p:xfrm>
        <a:graphic>
          <a:graphicData uri="http://schemas.openxmlformats.org/presentationml/2006/ole">
            <p:oleObj spid="_x0000_s1027" name="Формула" r:id="rId4" imgW="15364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838</Words>
  <PresentationFormat>Экран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Тема Office</vt:lpstr>
      <vt:lpstr>Формула</vt:lpstr>
      <vt:lpstr>Microsoft Equation 3.0</vt:lpstr>
      <vt:lpstr>Прочитайте выражение:</vt:lpstr>
      <vt:lpstr>Представить в  виде квадрата:</vt:lpstr>
      <vt:lpstr>Слайд 3</vt:lpstr>
      <vt:lpstr>Слайд 4</vt:lpstr>
      <vt:lpstr>Слайд 5</vt:lpstr>
      <vt:lpstr>Замените *одночленом так, чтобы получилось тождество:</vt:lpstr>
      <vt:lpstr>Слайд 7</vt:lpstr>
      <vt:lpstr>Представьте в виде многочлена:</vt:lpstr>
      <vt:lpstr>Слайд 9</vt:lpstr>
      <vt:lpstr>Разложите на множители:</vt:lpstr>
      <vt:lpstr>Разложите на множители:</vt:lpstr>
      <vt:lpstr>Представьте многочлен в виде квадрата двучлена:</vt:lpstr>
      <vt:lpstr>Разложите на множители:</vt:lpstr>
      <vt:lpstr>Разложите на множители:</vt:lpstr>
      <vt:lpstr>Разложите на множители:</vt:lpstr>
      <vt:lpstr>Разложите на множители: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разности квадратов на множители </dc:title>
  <cp:lastModifiedBy>Светлана</cp:lastModifiedBy>
  <cp:revision>32</cp:revision>
  <dcterms:modified xsi:type="dcterms:W3CDTF">2013-03-17T12:27:13Z</dcterms:modified>
</cp:coreProperties>
</file>