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1" r:id="rId6"/>
    <p:sldId id="260" r:id="rId7"/>
    <p:sldId id="266" r:id="rId8"/>
    <p:sldId id="265" r:id="rId9"/>
    <p:sldId id="264" r:id="rId10"/>
    <p:sldId id="263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Представить в виде многочлена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(9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0,3)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(0,1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(– 3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5723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Разложите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множители: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64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81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4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49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+16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4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0,01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4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4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Замените *одночленом так, чтобы получилось тождество: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543956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)=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3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+ 3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)=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9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)=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0,16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* )( * +10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 *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* )=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121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4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225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* )( *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Разложить многочлен на множители: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7167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  b</a:t>
            </a:r>
            <a:r>
              <a:rPr lang="ru-RU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25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у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64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Представьте многочлен в виде квадрата двучлена: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/>
          <a:lstStyle/>
          <a:p>
            <a:pPr marL="514350" indent="-51435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1.  4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+ 4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ав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2.  9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24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ав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+16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.  а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+ 2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ав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+1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 в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1504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dirty="0" smtClean="0"/>
              <a:t>Разложить на множители многочлен:</a:t>
            </a:r>
            <a:endParaRPr lang="en-US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514350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pPr marL="51435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64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51435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51435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49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514350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x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ху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51435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16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51435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25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а-в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ru-RU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а+в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)=а</a:t>
            </a:r>
            <a:r>
              <a:rPr lang="ru-RU" b="1" i="1" baseline="3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-в</a:t>
            </a:r>
            <a:r>
              <a:rPr lang="ru-RU" b="1" i="1" baseline="3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b="1" i="1" baseline="30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5)(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+ 3)(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)(1 +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1)(2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(7 + 3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)(7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+ 3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)(2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+ 3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Выполните умножение: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(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)(1+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)(2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(5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)(5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Представьте в виде многочлена: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543956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+ 1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baseline="30000" dirty="0" err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+ 5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0,4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+ 5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300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0,4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1,2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1,2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+ 7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(a-b)(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a+b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)=a</a:t>
            </a:r>
            <a:r>
              <a:rPr lang="en-US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-b</a:t>
            </a:r>
            <a:r>
              <a:rPr lang="en-US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-b</a:t>
            </a:r>
            <a:r>
              <a:rPr lang="en-US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=(a-b)(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a+b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514350" indent="-51435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06388" y="3357563"/>
          <a:ext cx="2776537" cy="1143000"/>
        </p:xfrm>
        <a:graphic>
          <a:graphicData uri="http://schemas.openxmlformats.org/presentationml/2006/ole">
            <p:oleObj spid="_x0000_s1026" name="Формула" r:id="rId3" imgW="134604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3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Разложите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множители: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392909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+16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4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49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64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4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4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493</Words>
  <PresentationFormat>Экран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Microsoft Equation 3.0</vt:lpstr>
      <vt:lpstr>Представить в виде многочлена</vt:lpstr>
      <vt:lpstr>Разложить многочлен на множители:</vt:lpstr>
      <vt:lpstr>Представьте многочлен в виде квадрата двучлена:</vt:lpstr>
      <vt:lpstr>Слайд 4</vt:lpstr>
      <vt:lpstr>(а-в)(а+в)=а2-в2</vt:lpstr>
      <vt:lpstr>Выполните умножение:</vt:lpstr>
      <vt:lpstr>Представьте в виде многочлена:</vt:lpstr>
      <vt:lpstr>(a-b)(a+b)=a2-b2 a2-b2=(a-b)(a+b) </vt:lpstr>
      <vt:lpstr>Разложите на множители:</vt:lpstr>
      <vt:lpstr>Разложите на множители:</vt:lpstr>
      <vt:lpstr>Замените *одночленом так, чтобы получилось тождество: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Разложение многочлена на множители с помощью формул квадрата суммы и квадрата разности.</dc:title>
  <cp:lastModifiedBy>Светлана</cp:lastModifiedBy>
  <cp:revision>7</cp:revision>
  <dcterms:modified xsi:type="dcterms:W3CDTF">2013-03-06T13:59:08Z</dcterms:modified>
</cp:coreProperties>
</file>