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9" r:id="rId9"/>
    <p:sldId id="264" r:id="rId10"/>
    <p:sldId id="265" r:id="rId11"/>
    <p:sldId id="267" r:id="rId12"/>
    <p:sldId id="266" r:id="rId13"/>
    <p:sldId id="268" r:id="rId14"/>
    <p:sldId id="263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-11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Прямоугольные треугольники </a:t>
            </a:r>
            <a:br>
              <a:rPr lang="ru-RU" dirty="0" smtClean="0"/>
            </a:br>
            <a:r>
              <a:rPr lang="ru-RU" dirty="0" smtClean="0"/>
              <a:t>и их свойства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</a:t>
            </a:r>
            <a:r>
              <a:rPr lang="ru-RU" dirty="0" smtClean="0">
                <a:sym typeface="Symbol"/>
              </a:rPr>
              <a:t></a:t>
            </a:r>
            <a:r>
              <a:rPr lang="ru-RU" i="1" dirty="0" smtClean="0">
                <a:sym typeface="Symbol"/>
              </a:rPr>
              <a:t>В</a:t>
            </a:r>
            <a:r>
              <a:rPr lang="ru-RU" dirty="0" smtClean="0">
                <a:sym typeface="Symbol"/>
              </a:rPr>
              <a:t>.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 rot="16200000">
            <a:off x="1214416" y="1035827"/>
            <a:ext cx="1535916" cy="2964675"/>
          </a:xfrm>
          <a:prstGeom prst="rtTriangle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50043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386130" y="3264693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469474" y="1557325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214414" y="285749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37°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145631" y="3002756"/>
            <a:ext cx="316707" cy="23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3007508" y="3143248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</a:t>
            </a:r>
            <a:r>
              <a:rPr lang="ru-RU" dirty="0" smtClean="0">
                <a:sym typeface="Symbol"/>
              </a:rPr>
              <a:t></a:t>
            </a:r>
            <a:r>
              <a:rPr lang="ru-RU" i="1" dirty="0" smtClean="0">
                <a:sym typeface="Symbol"/>
              </a:rPr>
              <a:t>А</a:t>
            </a:r>
            <a:r>
              <a:rPr lang="ru-RU" dirty="0" smtClean="0">
                <a:sym typeface="Symbol"/>
              </a:rPr>
              <a:t>, </a:t>
            </a:r>
            <a:r>
              <a:rPr lang="ru-RU" i="1" dirty="0" smtClean="0">
                <a:sym typeface="Symbol"/>
              </a:rPr>
              <a:t>В</a:t>
            </a:r>
            <a:r>
              <a:rPr lang="ru-RU" dirty="0" smtClean="0">
                <a:sym typeface="Symbol"/>
              </a:rPr>
              <a:t>,  </a:t>
            </a:r>
            <a:r>
              <a:rPr lang="ru-RU" dirty="0" smtClean="0">
                <a:sym typeface="Symbol"/>
              </a:rPr>
              <a:t></a:t>
            </a:r>
            <a:r>
              <a:rPr lang="en-US" i="1" dirty="0" smtClean="0">
                <a:sym typeface="Symbol"/>
              </a:rPr>
              <a:t>D</a:t>
            </a:r>
            <a:r>
              <a:rPr lang="ru-RU" i="1" dirty="0" smtClean="0">
                <a:sym typeface="Symbol"/>
              </a:rPr>
              <a:t>СВ</a:t>
            </a:r>
            <a:r>
              <a:rPr lang="ru-RU" dirty="0" smtClean="0">
                <a:sym typeface="Symbol"/>
              </a:rPr>
              <a:t>.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1142976" y="1785926"/>
            <a:ext cx="1714512" cy="1785950"/>
          </a:xfrm>
          <a:prstGeom prst="rtTriangle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16742" y="14739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04836" y="3407569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774144" y="341709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42976" y="3286124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1279502" y="3428206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1142977" y="2850356"/>
            <a:ext cx="1014437" cy="7215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1976430" y="2978951"/>
            <a:ext cx="159542" cy="1500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126439" y="3000375"/>
            <a:ext cx="166705" cy="1381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02627" y="2526499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endParaRPr lang="ru-RU" i="1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000100" y="2571744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2107389" y="3536157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угол  </a:t>
            </a:r>
            <a:r>
              <a:rPr lang="ru-RU" i="1" dirty="0" smtClean="0"/>
              <a:t>АСВ</a:t>
            </a:r>
            <a:endParaRPr lang="ru-RU" i="1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 rot="16200000">
            <a:off x="1214414" y="2000240"/>
            <a:ext cx="3107553" cy="2678925"/>
          </a:xfrm>
          <a:prstGeom prst="rtTriangl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4"/>
            <a:endCxn id="3" idx="1"/>
          </p:cNvCxnSpPr>
          <p:nvPr/>
        </p:nvCxnSpPr>
        <p:spPr>
          <a:xfrm flipH="1">
            <a:off x="2768191" y="1785926"/>
            <a:ext cx="1339462" cy="31075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857620" y="4643446"/>
            <a:ext cx="247655" cy="23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736976" y="4762510"/>
            <a:ext cx="246850" cy="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>
            <a:off x="2645555" y="4650589"/>
            <a:ext cx="428628" cy="428628"/>
          </a:xfrm>
          <a:prstGeom prst="arc">
            <a:avLst>
              <a:gd name="adj1" fmla="val 16200000"/>
              <a:gd name="adj2" fmla="val 418081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8520532">
            <a:off x="3582141" y="2063441"/>
            <a:ext cx="336642" cy="381382"/>
          </a:xfrm>
          <a:prstGeom prst="arc">
            <a:avLst>
              <a:gd name="adj1" fmla="val 16731375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9071329">
            <a:off x="3865066" y="2168096"/>
            <a:ext cx="384580" cy="285752"/>
          </a:xfrm>
          <a:prstGeom prst="arc">
            <a:avLst>
              <a:gd name="adj1" fmla="val 16454187"/>
              <a:gd name="adj2" fmla="val 105888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428992" y="150017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ym typeface="Symbol"/>
              </a:rPr>
              <a:t>В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140593" y="471012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ym typeface="Symbol"/>
              </a:rPr>
              <a:t>А</a:t>
            </a:r>
            <a:endParaRPr lang="ru-RU" i="1" dirty="0"/>
          </a:p>
        </p:txBody>
      </p:sp>
      <p:sp>
        <p:nvSpPr>
          <p:cNvPr id="16" name="Прямоугольник 15"/>
          <p:cNvSpPr/>
          <p:nvPr/>
        </p:nvSpPr>
        <p:spPr>
          <a:xfrm flipH="1">
            <a:off x="2505060" y="4883955"/>
            <a:ext cx="5058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ym typeface="Symbol"/>
              </a:rPr>
              <a:t>D</a:t>
            </a:r>
            <a:endParaRPr lang="ru-RU" i="1" dirty="0"/>
          </a:p>
        </p:txBody>
      </p:sp>
      <p:sp>
        <p:nvSpPr>
          <p:cNvPr id="17" name="Прямоугольник 16"/>
          <p:cNvSpPr/>
          <p:nvPr/>
        </p:nvSpPr>
        <p:spPr>
          <a:xfrm flipH="1">
            <a:off x="3857620" y="4929198"/>
            <a:ext cx="5058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ym typeface="Symbol"/>
              </a:rPr>
              <a:t>С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 flipH="1">
            <a:off x="3071802" y="4429132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ym typeface="Symbol"/>
              </a:rPr>
              <a:t>70°</a:t>
            </a:r>
            <a:endParaRPr lang="ru-RU" dirty="0"/>
          </a:p>
        </p:txBody>
      </p:sp>
      <p:sp>
        <p:nvSpPr>
          <p:cNvPr id="19" name="Дуга 18"/>
          <p:cNvSpPr/>
          <p:nvPr/>
        </p:nvSpPr>
        <p:spPr>
          <a:xfrm rot="8520532">
            <a:off x="3520655" y="2078492"/>
            <a:ext cx="392943" cy="425355"/>
          </a:xfrm>
          <a:prstGeom prst="arc">
            <a:avLst>
              <a:gd name="adj1" fmla="val 16786907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9071329">
            <a:off x="3833271" y="2221569"/>
            <a:ext cx="428628" cy="285752"/>
          </a:xfrm>
          <a:prstGeom prst="arc">
            <a:avLst>
              <a:gd name="adj1" fmla="val 16200000"/>
              <a:gd name="adj2" fmla="val 91587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</a:t>
            </a:r>
            <a:r>
              <a:rPr lang="ru-RU" i="1" dirty="0" smtClean="0">
                <a:sym typeface="Symbol"/>
              </a:rPr>
              <a:t>ВС</a:t>
            </a:r>
            <a:r>
              <a:rPr lang="ru-RU" dirty="0" smtClean="0">
                <a:sym typeface="Symbol"/>
              </a:rPr>
              <a:t>.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 rot="16200000">
            <a:off x="1214416" y="1035827"/>
            <a:ext cx="1535916" cy="2964675"/>
          </a:xfrm>
          <a:prstGeom prst="rtTriangle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50043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14705" y="3255169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571868" y="15716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14414" y="285749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30°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214678" y="3000372"/>
            <a:ext cx="247660" cy="23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3071802" y="3143248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57290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15см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Найти </a:t>
            </a:r>
            <a:r>
              <a:rPr lang="ru-RU" i="1" dirty="0" smtClean="0"/>
              <a:t>АС</a:t>
            </a:r>
            <a:endParaRPr lang="ru-RU" i="1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2928926" y="1714488"/>
            <a:ext cx="1643074" cy="2214578"/>
          </a:xfrm>
          <a:prstGeom prst="rtTriangle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652699" y="387429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400549" y="38647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593166" y="150017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7" name="Дуга 6"/>
          <p:cNvSpPr/>
          <p:nvPr/>
        </p:nvSpPr>
        <p:spPr>
          <a:xfrm rot="7777502">
            <a:off x="2768344" y="1908500"/>
            <a:ext cx="857256" cy="357190"/>
          </a:xfrm>
          <a:prstGeom prst="arc">
            <a:avLst>
              <a:gd name="adj1" fmla="val 16974040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71802" y="250030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30°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928926" y="3714752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3036083" y="3821909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8992" y="350043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4см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углы треугольника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 rot="8445651">
            <a:off x="1498133" y="2432679"/>
            <a:ext cx="2361519" cy="1964732"/>
          </a:xfrm>
          <a:prstGeom prst="rtTriangle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57224" y="342900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643174" y="15716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71538" y="57148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000" b="0" i="0" u="none" strike="noStrike" kern="1200" cap="small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6248" y="328612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714744" y="235743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4,2см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500298" y="357187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8,4см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2750347" y="2095505"/>
            <a:ext cx="204775" cy="1666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2933701" y="2121694"/>
            <a:ext cx="211930" cy="1619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154" y="1297857"/>
            <a:ext cx="3741174" cy="778541"/>
          </a:xfrm>
        </p:spPr>
        <p:txBody>
          <a:bodyPr/>
          <a:lstStyle/>
          <a:p>
            <a:r>
              <a:rPr lang="ru-RU" dirty="0" smtClean="0"/>
              <a:t>Найти: </a:t>
            </a:r>
            <a:r>
              <a:rPr lang="ru-RU" dirty="0" smtClean="0">
                <a:sym typeface="Symbol"/>
              </a:rPr>
              <a:t></a:t>
            </a:r>
            <a:r>
              <a:rPr lang="ru-RU" i="1" dirty="0" smtClean="0">
                <a:sym typeface="Symbol"/>
              </a:rPr>
              <a:t>А</a:t>
            </a:r>
            <a:r>
              <a:rPr lang="ru-RU" dirty="0" smtClean="0">
                <a:sym typeface="Symbol"/>
              </a:rPr>
              <a:t>, </a:t>
            </a:r>
            <a:r>
              <a:rPr lang="ru-RU" i="1" dirty="0" smtClean="0">
                <a:sym typeface="Symbol"/>
              </a:rPr>
              <a:t>С</a:t>
            </a:r>
            <a:endParaRPr lang="ru-RU" i="1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1436711" y="2333304"/>
            <a:ext cx="4323613" cy="3143272"/>
            <a:chOff x="748453" y="1428736"/>
            <a:chExt cx="4323613" cy="3143272"/>
          </a:xfrm>
        </p:grpSpPr>
        <p:sp>
          <p:nvSpPr>
            <p:cNvPr id="4" name="Прямоугольный треугольник 3"/>
            <p:cNvSpPr/>
            <p:nvPr/>
          </p:nvSpPr>
          <p:spPr>
            <a:xfrm rot="8224036">
              <a:off x="1500166" y="2214554"/>
              <a:ext cx="2500330" cy="2357454"/>
            </a:xfrm>
            <a:prstGeom prst="rtTriangle">
              <a:avLst/>
            </a:prstGeom>
            <a:gradFill>
              <a:gsLst>
                <a:gs pos="0">
                  <a:schemeClr val="accent4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748453" y="1428736"/>
              <a:ext cx="4323613" cy="2219500"/>
              <a:chOff x="748453" y="1428736"/>
              <a:chExt cx="4323613" cy="221950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748453" y="3278904"/>
                <a:ext cx="5715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 smtClean="0"/>
                  <a:t>А</a:t>
                </a:r>
                <a:endParaRPr lang="ru-RU" i="1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500562" y="3214686"/>
                <a:ext cx="5715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 smtClean="0"/>
                  <a:t>С</a:t>
                </a:r>
                <a:endParaRPr lang="ru-RU" i="1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928926" y="1428736"/>
                <a:ext cx="5715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 smtClean="0"/>
                  <a:t>В</a:t>
                </a:r>
                <a:endParaRPr lang="ru-RU" i="1" dirty="0"/>
              </a:p>
            </p:txBody>
          </p:sp>
          <p:cxnSp>
            <p:nvCxnSpPr>
              <p:cNvPr id="9" name="Прямая соединительная линия 8"/>
              <p:cNvCxnSpPr/>
              <p:nvPr/>
            </p:nvCxnSpPr>
            <p:spPr>
              <a:xfrm rot="16200000" flipH="1">
                <a:off x="2647936" y="1874033"/>
                <a:ext cx="214314" cy="2143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 flipV="1">
                <a:off x="2859881" y="1905000"/>
                <a:ext cx="216694" cy="1905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 rot="16200000" flipH="1">
                <a:off x="2000232" y="2357430"/>
                <a:ext cx="142876" cy="1428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>
              <a:xfrm rot="5400000">
                <a:off x="3436212" y="2303045"/>
                <a:ext cx="142876" cy="1428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ym typeface="Symbol"/>
              </a:rPr>
              <a:t></a:t>
            </a:r>
            <a:r>
              <a:rPr lang="ru-RU" i="1" dirty="0" smtClean="0">
                <a:sym typeface="Symbol"/>
              </a:rPr>
              <a:t>А</a:t>
            </a:r>
            <a:r>
              <a:rPr lang="ru-RU" dirty="0" smtClean="0">
                <a:sym typeface="Symbol"/>
              </a:rPr>
              <a:t>: </a:t>
            </a:r>
            <a:r>
              <a:rPr lang="ru-RU" i="1" dirty="0" smtClean="0">
                <a:sym typeface="Symbol"/>
              </a:rPr>
              <a:t>В</a:t>
            </a:r>
            <a:r>
              <a:rPr lang="ru-RU" dirty="0" smtClean="0">
                <a:sym typeface="Symbol"/>
              </a:rPr>
              <a:t>= 1:2. Найти: </a:t>
            </a:r>
            <a:r>
              <a:rPr lang="ru-RU" i="1" dirty="0" smtClean="0">
                <a:sym typeface="Symbol"/>
              </a:rPr>
              <a:t>А</a:t>
            </a:r>
            <a:r>
              <a:rPr lang="ru-RU" dirty="0" smtClean="0">
                <a:sym typeface="Symbol"/>
              </a:rPr>
              <a:t>, </a:t>
            </a:r>
            <a:r>
              <a:rPr lang="ru-RU" i="1" dirty="0" smtClean="0">
                <a:sym typeface="Symbol"/>
              </a:rPr>
              <a:t>В</a:t>
            </a:r>
            <a:r>
              <a:rPr lang="ru-RU" dirty="0" smtClean="0">
                <a:sym typeface="Symbol"/>
              </a:rPr>
              <a:t>.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1142976" y="2071678"/>
            <a:ext cx="1857388" cy="2714644"/>
          </a:xfrm>
          <a:prstGeom prst="rtTriangle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471488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071802" y="46434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142976" y="4476758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1340240" y="4633509"/>
            <a:ext cx="313524" cy="16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794" y="274638"/>
            <a:ext cx="8494486" cy="1143000"/>
          </a:xfrm>
        </p:spPr>
        <p:txBody>
          <a:bodyPr/>
          <a:lstStyle/>
          <a:p>
            <a:r>
              <a:rPr lang="ru-RU" dirty="0" smtClean="0">
                <a:sym typeface="Symbol"/>
              </a:rPr>
              <a:t></a:t>
            </a:r>
            <a:r>
              <a:rPr lang="ru-RU" i="1" dirty="0" smtClean="0">
                <a:sym typeface="Symbol"/>
              </a:rPr>
              <a:t>С</a:t>
            </a:r>
            <a:r>
              <a:rPr lang="ru-RU" dirty="0" smtClean="0">
                <a:sym typeface="Symbol"/>
              </a:rPr>
              <a:t> на 20° меньше, чем </a:t>
            </a:r>
            <a:r>
              <a:rPr lang="ru-RU" i="1" dirty="0" smtClean="0">
                <a:sym typeface="Symbol"/>
              </a:rPr>
              <a:t>В</a:t>
            </a:r>
            <a:r>
              <a:rPr lang="ru-RU" dirty="0" smtClean="0">
                <a:sym typeface="Symbol"/>
              </a:rPr>
              <a:t>. Найти: </a:t>
            </a:r>
            <a:r>
              <a:rPr lang="ru-RU" i="1" dirty="0" smtClean="0">
                <a:sym typeface="Symbol"/>
              </a:rPr>
              <a:t>С</a:t>
            </a:r>
            <a:r>
              <a:rPr lang="ru-RU" dirty="0" smtClean="0">
                <a:sym typeface="Symbol"/>
              </a:rPr>
              <a:t>, </a:t>
            </a:r>
            <a:r>
              <a:rPr lang="ru-RU" i="1" dirty="0" smtClean="0">
                <a:sym typeface="Symbol"/>
              </a:rPr>
              <a:t>В</a:t>
            </a:r>
            <a:r>
              <a:rPr lang="ru-RU" dirty="0" smtClean="0">
                <a:sym typeface="Symbol"/>
              </a:rPr>
              <a:t>.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1142976" y="2071678"/>
            <a:ext cx="1857388" cy="2714644"/>
          </a:xfrm>
          <a:prstGeom prst="rtTriangle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85786" y="178592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471488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071802" y="46434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138213" y="4457707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1328335" y="4621601"/>
            <a:ext cx="327811" cy="16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Доказать: АД=1/2АВ</a:t>
            </a:r>
            <a:endParaRPr lang="ru-RU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1000100" y="2000240"/>
            <a:ext cx="3143272" cy="2357454"/>
          </a:xfrm>
          <a:prstGeom prst="triangle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0"/>
            <a:endCxn id="3" idx="3"/>
          </p:cNvCxnSpPr>
          <p:nvPr/>
        </p:nvCxnSpPr>
        <p:spPr>
          <a:xfrm rot="16200000" flipH="1">
            <a:off x="1393009" y="3178967"/>
            <a:ext cx="235745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538287" y="3300413"/>
            <a:ext cx="240487" cy="20955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604941" y="3188492"/>
            <a:ext cx="231003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3321835" y="3178967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3393273" y="3321843"/>
            <a:ext cx="214314" cy="14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574117" y="4145761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2678893" y="4250537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85786" y="450057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143108" y="17144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286248" y="435769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350277" y="43029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endParaRPr lang="ru-RU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2000232" y="271462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30°</a:t>
            </a:r>
            <a:endParaRPr lang="ru-RU" dirty="0"/>
          </a:p>
        </p:txBody>
      </p:sp>
      <p:sp>
        <p:nvSpPr>
          <p:cNvPr id="28" name="Дуга 27"/>
          <p:cNvSpPr/>
          <p:nvPr/>
        </p:nvSpPr>
        <p:spPr>
          <a:xfrm rot="10527960">
            <a:off x="2359568" y="2231210"/>
            <a:ext cx="428628" cy="214488"/>
          </a:xfrm>
          <a:prstGeom prst="arc">
            <a:avLst>
              <a:gd name="adj1" fmla="val 16200000"/>
              <a:gd name="adj2" fmla="val 5658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948" y="274638"/>
            <a:ext cx="8504904" cy="1143000"/>
          </a:xfrm>
        </p:spPr>
        <p:txBody>
          <a:bodyPr/>
          <a:lstStyle/>
          <a:p>
            <a:r>
              <a:rPr lang="ru-RU" i="1" dirty="0" smtClean="0"/>
              <a:t>А</a:t>
            </a:r>
            <a:r>
              <a:rPr lang="en-US" i="1" dirty="0" smtClean="0"/>
              <a:t>D</a:t>
            </a:r>
            <a:r>
              <a:rPr lang="ru-RU" dirty="0" smtClean="0"/>
              <a:t>=1/2</a:t>
            </a:r>
            <a:r>
              <a:rPr lang="ru-RU" i="1" dirty="0" smtClean="0"/>
              <a:t>АВ</a:t>
            </a:r>
            <a:r>
              <a:rPr lang="ru-RU" dirty="0" smtClean="0"/>
              <a:t>. Найти углы треугольника </a:t>
            </a:r>
            <a:r>
              <a:rPr lang="ru-RU" i="1" dirty="0" smtClean="0"/>
              <a:t>АВ</a:t>
            </a:r>
            <a:r>
              <a:rPr lang="en-US" i="1" dirty="0" smtClean="0"/>
              <a:t>D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1000100" y="2000240"/>
            <a:ext cx="3143272" cy="2357454"/>
          </a:xfrm>
          <a:prstGeom prst="triangle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0"/>
            <a:endCxn id="3" idx="3"/>
          </p:cNvCxnSpPr>
          <p:nvPr/>
        </p:nvCxnSpPr>
        <p:spPr>
          <a:xfrm rot="16200000" flipH="1">
            <a:off x="1393009" y="3178967"/>
            <a:ext cx="235745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1571615" y="3286135"/>
            <a:ext cx="223838" cy="20476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1650197" y="3150403"/>
            <a:ext cx="219074" cy="1952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3321835" y="3178967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3393273" y="3321843"/>
            <a:ext cx="214314" cy="14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571736" y="4143380"/>
            <a:ext cx="250045" cy="47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2709849" y="4252919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85786" y="4362919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2221766" y="17144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4168261" y="42200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378853" y="43338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endParaRPr lang="ru-RU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011486"/>
          </a:xfrm>
        </p:spPr>
        <p:txBody>
          <a:bodyPr>
            <a:normAutofit/>
          </a:bodyPr>
          <a:lstStyle/>
          <a:p>
            <a:r>
              <a:rPr lang="ru-RU" dirty="0" smtClean="0"/>
              <a:t>1. Докажите, что в прямоугольном треугольнике сумма острых углов равна 90°.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Докажите, что катет, лежащий против угла в 30° равен половине гипотенузы.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2928926" y="1714488"/>
            <a:ext cx="1643074" cy="2214578"/>
          </a:xfrm>
          <a:prstGeom prst="rtTriangle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700324" y="39076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39290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643173" y="150017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7" name="Дуга 6"/>
          <p:cNvSpPr/>
          <p:nvPr/>
        </p:nvSpPr>
        <p:spPr>
          <a:xfrm rot="7777502">
            <a:off x="2768344" y="1908500"/>
            <a:ext cx="857256" cy="357190"/>
          </a:xfrm>
          <a:prstGeom prst="arc">
            <a:avLst>
              <a:gd name="adj1" fmla="val 16734156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71802" y="250030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30°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Докажите, что если катет прямоугольного треугольника равен половине гипотенузы, то угол, лежащий против этого катета, равен 30°.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2357422" y="2643182"/>
            <a:ext cx="2000264" cy="2286016"/>
          </a:xfrm>
          <a:prstGeom prst="rtTriangl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057382" y="487681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071670" y="22859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338637" y="479108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</TotalTime>
  <Words>195</Words>
  <PresentationFormat>Экран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Прямоугольные треугольники  и их свойства</vt:lpstr>
      <vt:lpstr>Найти: А, С</vt:lpstr>
      <vt:lpstr>А: В= 1:2. Найти: А, В.</vt:lpstr>
      <vt:lpstr>С на 20° меньше, чем В. Найти: С, В.</vt:lpstr>
      <vt:lpstr>Доказать: АД=1/2АВ</vt:lpstr>
      <vt:lpstr>АD=1/2АВ. Найти углы треугольника АВD.</vt:lpstr>
      <vt:lpstr>1. Докажите, что в прямоугольном треугольнике сумма острых углов равна 90°.  </vt:lpstr>
      <vt:lpstr>2. Докажите, что катет, лежащий против угла в 30° равен половине гипотенузы.</vt:lpstr>
      <vt:lpstr>Докажите, что если катет прямоугольного треугольника равен половине гипотенузы, то угол, лежащий против этого катета, равен 30°.</vt:lpstr>
      <vt:lpstr>Найти В.</vt:lpstr>
      <vt:lpstr>Найти А, В,  DСВ.</vt:lpstr>
      <vt:lpstr>Найти угол  АСВ</vt:lpstr>
      <vt:lpstr>Найти ВС.</vt:lpstr>
      <vt:lpstr>Найти АС</vt:lpstr>
      <vt:lpstr>Найти углы треугольника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Прямоугольные треугольники  и их свойства</dc:title>
  <cp:lastModifiedBy>Светлана</cp:lastModifiedBy>
  <cp:revision>11</cp:revision>
  <dcterms:modified xsi:type="dcterms:W3CDTF">2013-04-10T13:09:53Z</dcterms:modified>
</cp:coreProperties>
</file>