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82" r:id="rId16"/>
    <p:sldId id="293" r:id="rId17"/>
    <p:sldId id="281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58F7-B92E-4E40-9FFD-8EB7AD9F929E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069E-9F35-475C-9C64-B0758F22B6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0" y="357165"/>
          <a:ext cx="8858315" cy="600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63"/>
                <a:gridCol w="1771663"/>
                <a:gridCol w="1771663"/>
                <a:gridCol w="1771663"/>
                <a:gridCol w="1771663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12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13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14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15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17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18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19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ru-RU" sz="5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ru-RU" sz="5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385762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643050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ау +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1571612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5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)(25 +5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125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3929066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)(1 –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000240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931988" y="1071563"/>
          <a:ext cx="4208462" cy="1811337"/>
        </p:xfrm>
        <a:graphic>
          <a:graphicData uri="http://schemas.openxmlformats.org/presentationml/2006/ole">
            <p:oleObj spid="_x0000_s2050" name="Формула" r:id="rId3" imgW="91440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928794" y="3643314"/>
          <a:ext cx="6172200" cy="1287462"/>
        </p:xfrm>
        <a:graphic>
          <a:graphicData uri="http://schemas.openxmlformats.org/presentationml/2006/ole">
            <p:oleObj spid="_x0000_s2051" name="Формула" r:id="rId4" imgW="2070000" imgH="431640" progId="Equation.3">
              <p:embed/>
            </p:oleObj>
          </a:graphicData>
        </a:graphic>
      </p:graphicFrame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1928802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(9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(4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4)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16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(7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)(3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49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928802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)(9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(–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(–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(–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144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+ 24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(9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81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(0,3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0,09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0,6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0024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00050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4000504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64 – 16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72396" y="5572140"/>
            <a:ext cx="1000132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304</Words>
  <Application>Microsoft Office PowerPoint</Application>
  <PresentationFormat>Экран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14</cp:revision>
  <dcterms:created xsi:type="dcterms:W3CDTF">2013-03-30T12:31:40Z</dcterms:created>
  <dcterms:modified xsi:type="dcterms:W3CDTF">2013-04-09T12:50:55Z</dcterms:modified>
</cp:coreProperties>
</file>