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1" r:id="rId27"/>
    <p:sldId id="282" r:id="rId28"/>
    <p:sldId id="283" r:id="rId29"/>
    <p:sldId id="280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357164"/>
          <a:ext cx="8501120" cy="6143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4"/>
                <a:gridCol w="1700224"/>
                <a:gridCol w="1700224"/>
                <a:gridCol w="1700224"/>
                <a:gridCol w="1700224"/>
              </a:tblGrid>
              <a:tr h="877667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5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77667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6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7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8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9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10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77667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11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12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13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14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15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77667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16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</a:rPr>
                        <a:t>17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</a:rPr>
                        <a:t>18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</a:rPr>
                        <a:t>19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</a:rPr>
                        <a:t>20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77667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2" action="ppaction://hlinksldjump"/>
                        </a:rPr>
                        <a:t>21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3" action="ppaction://hlinksldjump"/>
                        </a:rPr>
                        <a:t>22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4" action="ppaction://hlinksldjump"/>
                        </a:rPr>
                        <a:t>23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5" action="ppaction://hlinksldjump"/>
                        </a:rPr>
                        <a:t>24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6" action="ppaction://hlinksldjump"/>
                        </a:rPr>
                        <a:t>25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77667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7" action="ppaction://hlinksldjump"/>
                        </a:rPr>
                        <a:t>26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8" action="ppaction://hlinksldjump"/>
                        </a:rPr>
                        <a:t>27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9" action="ppaction://hlinksldjump"/>
                        </a:rPr>
                        <a:t>28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30" action="ppaction://hlinksldjump"/>
                        </a:rPr>
                        <a:t>29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31" action="ppaction://hlinksldjump"/>
                        </a:rPr>
                        <a:t>30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77667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32" action="ppaction://hlinksldjump"/>
                        </a:rPr>
                        <a:t>31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33" action="ppaction://hlinksldjump"/>
                        </a:rPr>
                        <a:t>32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34" action="ppaction://hlinksldjump"/>
                        </a:rPr>
                        <a:t>33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35" action="ppaction://hlinksldjump"/>
                        </a:rPr>
                        <a:t>34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36" action="ppaction://hlinksldjump"/>
                        </a:rPr>
                        <a:t>35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85762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+ 12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85762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+ 10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85762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+ 12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36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85762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85762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+ 10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85762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18</a:t>
            </a:r>
            <a:r>
              <a:rPr lang="en-US" sz="5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714480" y="928670"/>
          <a:ext cx="5021400" cy="1945793"/>
        </p:xfrm>
        <a:graphic>
          <a:graphicData uri="http://schemas.openxmlformats.org/presentationml/2006/ole">
            <p:oleObj spid="_x0000_s1026" name="Формула" r:id="rId3" imgW="101592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214678" y="3571876"/>
          <a:ext cx="2505090" cy="1626111"/>
        </p:xfrm>
        <a:graphic>
          <a:graphicData uri="http://schemas.openxmlformats.org/presentationml/2006/ole">
            <p:oleObj spid="_x0000_s1027" name="Формула" r:id="rId4" imgW="723600" imgH="469800" progId="Equation.3">
              <p:embed/>
            </p:oleObj>
          </a:graphicData>
        </a:graphic>
      </p:graphicFrame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85762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64 – 16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1928802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1928802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3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928802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(10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7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)(10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49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928802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(4 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16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928802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)(5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928802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7)(</a:t>
            </a:r>
            <a:r>
              <a:rPr lang="ru-RU" sz="54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49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928802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(7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2)(2 + 7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4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071802" y="1071546"/>
          <a:ext cx="1928826" cy="1811928"/>
        </p:xfrm>
        <a:graphic>
          <a:graphicData uri="http://schemas.openxmlformats.org/presentationml/2006/ole">
            <p:oleObj spid="_x0000_s2050" name="Формула" r:id="rId3" imgW="41904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214678" y="3643314"/>
          <a:ext cx="2840007" cy="1287470"/>
        </p:xfrm>
        <a:graphic>
          <a:graphicData uri="http://schemas.openxmlformats.org/presentationml/2006/ole">
            <p:oleObj spid="_x0000_s2051" name="Формула" r:id="rId4" imgW="952200" imgH="431640" progId="Equation.3">
              <p:embed/>
            </p:oleObj>
          </a:graphicData>
        </a:graphic>
      </p:graphicFrame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5)(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+ 5)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25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0,3)(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+ 0,3)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0,09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)(5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+ 3)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+ 9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7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)(4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+ 7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49</a:t>
            </a:r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+ 16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(12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)(12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144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5400" i="1" dirty="0" err="1" smtClean="0">
                <a:latin typeface="Times New Roman" pitchFamily="18" charset="0"/>
                <a:cs typeface="Times New Roman" pitchFamily="18" charset="0"/>
              </a:rPr>
              <a:t>ху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(1 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)(1 –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36" y="4000504"/>
            <a:ext cx="5929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(5 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)(25 –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071942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125 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1)(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+ 1)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1571612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1 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+ 12)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+ 24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+ 144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9)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18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+ 81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(10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100 – 20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(15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225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30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40 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1600 + 80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515</Words>
  <Application>Microsoft Office PowerPoint</Application>
  <PresentationFormat>Экран (4:3)</PresentationFormat>
  <Paragraphs>136</Paragraphs>
  <Slides>36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9</cp:revision>
  <dcterms:created xsi:type="dcterms:W3CDTF">2013-03-30T12:31:40Z</dcterms:created>
  <dcterms:modified xsi:type="dcterms:W3CDTF">2013-04-09T12:02:40Z</dcterms:modified>
</cp:coreProperties>
</file>