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4" r:id="rId26"/>
    <p:sldId id="281" r:id="rId27"/>
    <p:sldId id="282" r:id="rId28"/>
    <p:sldId id="283" r:id="rId29"/>
    <p:sldId id="280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58F7-B92E-4E40-9FFD-8EB7AD9F929E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069E-9F35-475C-9C64-B0758F22B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58F7-B92E-4E40-9FFD-8EB7AD9F929E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069E-9F35-475C-9C64-B0758F22B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58F7-B92E-4E40-9FFD-8EB7AD9F929E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069E-9F35-475C-9C64-B0758F22B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58F7-B92E-4E40-9FFD-8EB7AD9F929E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069E-9F35-475C-9C64-B0758F22B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58F7-B92E-4E40-9FFD-8EB7AD9F929E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069E-9F35-475C-9C64-B0758F22B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58F7-B92E-4E40-9FFD-8EB7AD9F929E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069E-9F35-475C-9C64-B0758F22B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58F7-B92E-4E40-9FFD-8EB7AD9F929E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069E-9F35-475C-9C64-B0758F22B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58F7-B92E-4E40-9FFD-8EB7AD9F929E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069E-9F35-475C-9C64-B0758F22B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58F7-B92E-4E40-9FFD-8EB7AD9F929E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069E-9F35-475C-9C64-B0758F22B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58F7-B92E-4E40-9FFD-8EB7AD9F929E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069E-9F35-475C-9C64-B0758F22B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58F7-B92E-4E40-9FFD-8EB7AD9F929E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069E-9F35-475C-9C64-B0758F22B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758F7-B92E-4E40-9FFD-8EB7AD9F929E}" type="datetimeFigureOut">
              <a:rPr lang="ru-RU" smtClean="0"/>
              <a:pPr/>
              <a:t>09.04.2013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9069E-9F35-475C-9C64-B0758F22B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34" Type="http://schemas.openxmlformats.org/officeDocument/2006/relationships/slide" Target="slide34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7.xml"/><Relationship Id="rId25" Type="http://schemas.openxmlformats.org/officeDocument/2006/relationships/slide" Target="slide25.xml"/><Relationship Id="rId33" Type="http://schemas.openxmlformats.org/officeDocument/2006/relationships/slide" Target="slide33.xml"/><Relationship Id="rId2" Type="http://schemas.openxmlformats.org/officeDocument/2006/relationships/slide" Target="slide2.xml"/><Relationship Id="rId16" Type="http://schemas.openxmlformats.org/officeDocument/2006/relationships/slide" Target="slide16.xml"/><Relationship Id="rId20" Type="http://schemas.openxmlformats.org/officeDocument/2006/relationships/slide" Target="slide20.xml"/><Relationship Id="rId29" Type="http://schemas.openxmlformats.org/officeDocument/2006/relationships/slide" Target="slide2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4.xml"/><Relationship Id="rId32" Type="http://schemas.openxmlformats.org/officeDocument/2006/relationships/slide" Target="slide32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28" Type="http://schemas.openxmlformats.org/officeDocument/2006/relationships/slide" Target="slide28.xml"/><Relationship Id="rId36" Type="http://schemas.openxmlformats.org/officeDocument/2006/relationships/slide" Target="slide36.xml"/><Relationship Id="rId10" Type="http://schemas.openxmlformats.org/officeDocument/2006/relationships/slide" Target="slide10.xml"/><Relationship Id="rId19" Type="http://schemas.openxmlformats.org/officeDocument/2006/relationships/slide" Target="slide19.xml"/><Relationship Id="rId31" Type="http://schemas.openxmlformats.org/officeDocument/2006/relationships/slide" Target="slide31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2.xml"/><Relationship Id="rId27" Type="http://schemas.openxmlformats.org/officeDocument/2006/relationships/slide" Target="slide27.xml"/><Relationship Id="rId30" Type="http://schemas.openxmlformats.org/officeDocument/2006/relationships/slide" Target="slide30.xml"/><Relationship Id="rId35" Type="http://schemas.openxmlformats.org/officeDocument/2006/relationships/slide" Target="slide3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357164"/>
          <a:ext cx="8501120" cy="6143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224"/>
                <a:gridCol w="1700224"/>
                <a:gridCol w="1700224"/>
                <a:gridCol w="1700224"/>
                <a:gridCol w="1700224"/>
              </a:tblGrid>
              <a:tr h="877667"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latin typeface="Times New Roman" pitchFamily="18" charset="0"/>
                          <a:cs typeface="Times New Roman" pitchFamily="18" charset="0"/>
                          <a:hlinkClick r:id="rId2" action="ppaction://hlinksldjump"/>
                        </a:rPr>
                        <a:t>1</a:t>
                      </a:r>
                      <a:endParaRPr lang="ru-RU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latin typeface="Times New Roman" pitchFamily="18" charset="0"/>
                          <a:cs typeface="Times New Roman" pitchFamily="18" charset="0"/>
                          <a:hlinkClick r:id="rId3" action="ppaction://hlinksldjump"/>
                        </a:rPr>
                        <a:t>2</a:t>
                      </a:r>
                      <a:endParaRPr lang="ru-RU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latin typeface="Times New Roman" pitchFamily="18" charset="0"/>
                          <a:cs typeface="Times New Roman" pitchFamily="18" charset="0"/>
                          <a:hlinkClick r:id="rId4" action="ppaction://hlinksldjump"/>
                        </a:rPr>
                        <a:t>3</a:t>
                      </a:r>
                      <a:endParaRPr lang="ru-RU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latin typeface="Times New Roman" pitchFamily="18" charset="0"/>
                          <a:cs typeface="Times New Roman" pitchFamily="18" charset="0"/>
                          <a:hlinkClick r:id="rId5" action="ppaction://hlinksldjump"/>
                        </a:rPr>
                        <a:t>4</a:t>
                      </a:r>
                      <a:endParaRPr lang="ru-RU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latin typeface="Times New Roman" pitchFamily="18" charset="0"/>
                          <a:cs typeface="Times New Roman" pitchFamily="18" charset="0"/>
                          <a:hlinkClick r:id="rId6" action="ppaction://hlinksldjump"/>
                        </a:rPr>
                        <a:t>5</a:t>
                      </a:r>
                      <a:endParaRPr lang="ru-RU" sz="4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877667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7" action="ppaction://hlinksldjump"/>
                        </a:rPr>
                        <a:t>6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8" action="ppaction://hlinksldjump"/>
                        </a:rPr>
                        <a:t>7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9" action="ppaction://hlinksldjump"/>
                        </a:rPr>
                        <a:t>8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10" action="ppaction://hlinksldjump"/>
                        </a:rPr>
                        <a:t>9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11" action="ppaction://hlinksldjump"/>
                        </a:rPr>
                        <a:t>10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877667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12" action="ppaction://hlinksldjump"/>
                        </a:rPr>
                        <a:t>11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13" action="ppaction://hlinksldjump"/>
                        </a:rPr>
                        <a:t>12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14" action="ppaction://hlinksldjump"/>
                        </a:rPr>
                        <a:t>13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15" action="ppaction://hlinksldjump"/>
                        </a:rPr>
                        <a:t>14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16" action="ppaction://hlinksldjump"/>
                        </a:rPr>
                        <a:t>15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877667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17" action="ppaction://hlinksldjump"/>
                        </a:rPr>
                        <a:t>16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18" action="ppaction://hlinksldjump"/>
                        </a:rPr>
                        <a:t>17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19" action="ppaction://hlinksldjump"/>
                        </a:rPr>
                        <a:t>18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20" action="ppaction://hlinksldjump"/>
                        </a:rPr>
                        <a:t>19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21" action="ppaction://hlinksldjump"/>
                        </a:rPr>
                        <a:t>20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877667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22" action="ppaction://hlinksldjump"/>
                        </a:rPr>
                        <a:t>21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23" action="ppaction://hlinksldjump"/>
                        </a:rPr>
                        <a:t>22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24" action="ppaction://hlinksldjump"/>
                        </a:rPr>
                        <a:t>23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25" action="ppaction://hlinksldjump"/>
                        </a:rPr>
                        <a:t>24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26" action="ppaction://hlinksldjump"/>
                        </a:rPr>
                        <a:t>25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877667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27" action="ppaction://hlinksldjump"/>
                        </a:rPr>
                        <a:t>26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28" action="ppaction://hlinksldjump"/>
                        </a:rPr>
                        <a:t>27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29" action="ppaction://hlinksldjump"/>
                        </a:rPr>
                        <a:t>28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30" action="ppaction://hlinksldjump"/>
                        </a:rPr>
                        <a:t>29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31" action="ppaction://hlinksldjump"/>
                        </a:rPr>
                        <a:t>30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877667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32" action="ppaction://hlinksldjump"/>
                        </a:rPr>
                        <a:t>31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33" action="ppaction://hlinksldjump"/>
                        </a:rPr>
                        <a:t>32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34" action="ppaction://hlinksldjump"/>
                        </a:rPr>
                        <a:t>33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35" action="ppaction://hlinksldjump"/>
                        </a:rPr>
                        <a:t>34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  <a:hlinkClick r:id="rId36" action="ppaction://hlinksldjump"/>
                        </a:rPr>
                        <a:t>35</a:t>
                      </a:r>
                      <a:endParaRPr lang="ru-RU" sz="4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86116" y="3857628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+ 3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00232" y="1643050"/>
            <a:ext cx="56436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+ 12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9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86116" y="3857628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00232" y="1643050"/>
            <a:ext cx="56436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en-US" sz="54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+ 10</a:t>
            </a:r>
            <a:r>
              <a:rPr lang="en-US" sz="54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1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86116" y="3857628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6)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00232" y="1643050"/>
            <a:ext cx="56436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+ 12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36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86116" y="3857628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00232" y="1643050"/>
            <a:ext cx="56436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1 + 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– 2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у 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86116" y="3857628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00232" y="1643050"/>
            <a:ext cx="56436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+ 10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1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86116" y="3857628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00232" y="1643050"/>
            <a:ext cx="56436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81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– 18</a:t>
            </a:r>
            <a:r>
              <a:rPr lang="en-US" sz="5400" i="1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i="1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714480" y="928670"/>
          <a:ext cx="5021400" cy="1945793"/>
        </p:xfrm>
        <a:graphic>
          <a:graphicData uri="http://schemas.openxmlformats.org/presentationml/2006/ole">
            <p:oleObj spid="_x0000_s1026" name="Формула" r:id="rId3" imgW="1015920" imgH="393480" progId="Equation.3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3214678" y="3571876"/>
          <a:ext cx="2505090" cy="1626111"/>
        </p:xfrm>
        <a:graphic>
          <a:graphicData uri="http://schemas.openxmlformats.org/presentationml/2006/ole">
            <p:oleObj spid="_x0000_s1027" name="Формула" r:id="rId4" imgW="723600" imgH="469800" progId="Equation.3">
              <p:embed/>
            </p:oleObj>
          </a:graphicData>
        </a:graphic>
      </p:graphicFrame>
      <p:sp>
        <p:nvSpPr>
          <p:cNvPr id="9" name="Управляющая кнопка: домой 8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86116" y="3857628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00232" y="1643050"/>
            <a:ext cx="56436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64 – 16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00298" y="1928802"/>
            <a:ext cx="4071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4000504"/>
            <a:ext cx="3857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00298" y="1928802"/>
            <a:ext cx="5357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– 3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)(2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+ 3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4000504"/>
            <a:ext cx="3857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– 9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8926" y="2000240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4000504"/>
            <a:ext cx="3857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+ 2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ху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480" y="1928802"/>
            <a:ext cx="59293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(10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– 7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)(10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4000504"/>
            <a:ext cx="3857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100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– 49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480" y="1928802"/>
            <a:ext cx="59293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(4 + 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4000504"/>
            <a:ext cx="3857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– 16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480" y="1928802"/>
            <a:ext cx="6429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(5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)(5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4000504"/>
            <a:ext cx="3857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– 4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480" y="1928802"/>
            <a:ext cx="59293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5400" i="1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– 7)(</a:t>
            </a:r>
            <a:r>
              <a:rPr lang="ru-RU" sz="5400" i="1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4000504"/>
            <a:ext cx="3857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– 49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480" y="1928802"/>
            <a:ext cx="59293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(7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– 2)(2 + 7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4000504"/>
            <a:ext cx="3857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49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– 4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14678" y="3929066"/>
            <a:ext cx="4071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298" y="2000240"/>
            <a:ext cx="3857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071802" y="1071546"/>
          <a:ext cx="1928826" cy="1811928"/>
        </p:xfrm>
        <a:graphic>
          <a:graphicData uri="http://schemas.openxmlformats.org/presentationml/2006/ole">
            <p:oleObj spid="_x0000_s2050" name="Формула" r:id="rId3" imgW="419040" imgH="393480" progId="Equation.3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3214678" y="3643314"/>
          <a:ext cx="2840007" cy="1287470"/>
        </p:xfrm>
        <a:graphic>
          <a:graphicData uri="http://schemas.openxmlformats.org/presentationml/2006/ole">
            <p:oleObj spid="_x0000_s2051" name="Формула" r:id="rId4" imgW="952200" imgH="431640" progId="Equation.3">
              <p:embed/>
            </p:oleObj>
          </a:graphicData>
        </a:graphic>
      </p:graphicFrame>
      <p:sp>
        <p:nvSpPr>
          <p:cNvPr id="9" name="Управляющая кнопка: домой 8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14678" y="3929066"/>
            <a:ext cx="4071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– 5)(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+ 5)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298" y="2000240"/>
            <a:ext cx="3857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– 25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14678" y="3929066"/>
            <a:ext cx="52149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– 0,3)(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+ 0,3)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298" y="2000240"/>
            <a:ext cx="3857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– 0,09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14678" y="3929066"/>
            <a:ext cx="50720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(5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)(5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298" y="2000240"/>
            <a:ext cx="3857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8926" y="2000240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+ 3)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4000504"/>
            <a:ext cx="3857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+ 6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+ 9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14678" y="3929066"/>
            <a:ext cx="5357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(4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– 7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)(4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+ 7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298" y="2000240"/>
            <a:ext cx="4857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– 49</a:t>
            </a:r>
            <a:r>
              <a:rPr lang="ru-RU" sz="5400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+ 16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14678" y="3929066"/>
            <a:ext cx="5357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(12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)(12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298" y="2000240"/>
            <a:ext cx="3857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144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14678" y="3929066"/>
            <a:ext cx="5357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5400" i="1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5400" i="1" dirty="0" err="1" smtClean="0"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298" y="2000240"/>
            <a:ext cx="3857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14678" y="3929066"/>
            <a:ext cx="56436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5400" i="1" dirty="0" err="1" smtClean="0">
                <a:latin typeface="Times New Roman" pitchFamily="18" charset="0"/>
                <a:cs typeface="Times New Roman" pitchFamily="18" charset="0"/>
              </a:rPr>
              <a:t>ху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298" y="2000240"/>
            <a:ext cx="3857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14678" y="3929066"/>
            <a:ext cx="56436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(1 + 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)(1 – 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298" y="2000240"/>
            <a:ext cx="3857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1 + 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71736" y="4000504"/>
            <a:ext cx="5929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(5 + 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)(25 –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4071942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00298" y="2000240"/>
            <a:ext cx="3857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125 + 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14678" y="3929066"/>
            <a:ext cx="56436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– 1)(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+ 1)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86050" y="1571612"/>
            <a:ext cx="3857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– 1 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8926" y="2000240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+ 12)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4000504"/>
            <a:ext cx="3857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+ 24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+ 144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8926" y="2000240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– 9)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4000504"/>
            <a:ext cx="3857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– 18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+ 81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8926" y="2000240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5400" i="1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4000504"/>
            <a:ext cx="3857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– 2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8926" y="2000240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(10 – 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4000504"/>
            <a:ext cx="3857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100 – 20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с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8926" y="2000240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(15 – </a:t>
            </a:r>
            <a:r>
              <a:rPr lang="ru-RU" sz="5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4000504"/>
            <a:ext cx="3857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smtClean="0">
                <a:latin typeface="Times New Roman" pitchFamily="18" charset="0"/>
                <a:cs typeface="Times New Roman" pitchFamily="18" charset="0"/>
              </a:rPr>
              <a:t>225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– 30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х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28926" y="2000240"/>
            <a:ext cx="3286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40 + </a:t>
            </a:r>
            <a:r>
              <a:rPr lang="en-US" sz="5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5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5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28728" y="4000504"/>
            <a:ext cx="19288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Ответ: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4000504"/>
            <a:ext cx="46434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1600 + 80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4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7572396" y="5572140"/>
            <a:ext cx="1000132" cy="92869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515</Words>
  <Application>Microsoft Office PowerPoint</Application>
  <PresentationFormat>Экран (4:3)</PresentationFormat>
  <Paragraphs>136</Paragraphs>
  <Slides>36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8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Светлана</dc:creator>
  <cp:lastModifiedBy>Светлана</cp:lastModifiedBy>
  <cp:revision>9</cp:revision>
  <dcterms:created xsi:type="dcterms:W3CDTF">2013-03-30T12:31:40Z</dcterms:created>
  <dcterms:modified xsi:type="dcterms:W3CDTF">2013-04-09T12:02:40Z</dcterms:modified>
</cp:coreProperties>
</file>